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8" r:id="rId2"/>
    <p:sldId id="461" r:id="rId3"/>
    <p:sldId id="258" r:id="rId4"/>
    <p:sldId id="261" r:id="rId5"/>
    <p:sldId id="259" r:id="rId6"/>
    <p:sldId id="262" r:id="rId7"/>
    <p:sldId id="260" r:id="rId8"/>
    <p:sldId id="263" r:id="rId9"/>
    <p:sldId id="459" r:id="rId10"/>
    <p:sldId id="460" r:id="rId11"/>
    <p:sldId id="4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 autoAdjust="0"/>
    <p:restoredTop sz="80438"/>
  </p:normalViewPr>
  <p:slideViewPr>
    <p:cSldViewPr snapToGrid="0">
      <p:cViewPr varScale="1">
        <p:scale>
          <a:sx n="96" d="100"/>
          <a:sy n="96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FCDA4-3046-3E4B-BE32-8AF32C3ADAE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DBA7-5233-EF4A-BDF8-DFAFEA208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7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DBA7-5233-EF4A-BDF8-DFAFEA208F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CF1B-73C8-EF43-B866-E6D3D3861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1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BDA8-2CEB-AF1A-52A4-7A598DB7F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8C018-8035-BA01-1608-F666A725E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73EC-31CD-179F-B134-4AB0710A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CF3B8-063F-D514-22F8-F448F741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F1B86-165B-8B39-C6F4-74EF4AB7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5ED9-EC56-41BF-76DE-7EF0A39E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7D218-02B0-47EB-1709-BCE84DDA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B98FB-2101-3409-4BFD-024786DD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16A2-9F13-C407-2291-8ED99664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24FA-A3E8-83E6-6DE7-D1D69C3D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6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0C788-2506-554B-7187-68EBF38FE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E663C-2200-D9BE-72EF-A2130E245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6489D-62BE-6C88-DE4B-F73B8ACB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4EAFF-9069-4A19-CE56-ABB02427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3530-5302-DAC0-919C-8CAB5A52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487C-E944-6498-B1B3-887C9875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2249F-45A2-8608-A471-D7E694B1F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297E6-021A-BB13-B5CC-7B505E41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3B42-C98D-B62F-CC56-ED00D753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006D8-62A6-287F-70B5-6D33C607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5DFA-7223-2745-E3AC-5192A343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606AF-7BEF-2AEC-9322-C5F2F8072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C40E6-7297-F4E9-0755-A787D5CF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4071-5600-6A98-C57F-B595AC52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54BA8-7FF5-3E7E-0123-C55FCDFF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64A9-9A33-96DB-82D1-FA61DA1D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D247-5C75-7C18-1046-E3A243BB7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C1678-C364-1B14-874A-C6C58944A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842BC-DF74-278A-3203-EDA0BD39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65188-492E-5A55-E6B7-61EA895F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647C3-4E08-65B9-0E1D-9E98D9E8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F17F-439C-BBBF-19A9-E655DAFB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A31F-BC12-CFC6-26FD-EFDF10F88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E19A4-304F-BAA1-A0E6-ADFEADB5C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950DC-5E98-D187-516A-78A2ECB0F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82F18-F606-CD09-E401-2F6B070E5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77865-187C-1E82-20DE-9878D9CF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9FDBD-5379-A4B7-9517-266FBCC9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BADC9-D3BE-AA1E-9C16-E3430A96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69E8-246F-4B19-F66F-6F07D85A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56A0F-5C84-CC35-B3EC-0BDBDC5D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B5B74-9A9E-78B1-8E7E-FA7BFA47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8227B-B4B7-7105-3409-0B94847B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5DD78-712E-242E-5B82-17ECE99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B39E1-F179-0695-8584-4471815C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DD9D9-056D-37C3-8B34-787F50E8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F03C-B23B-626B-602C-9392BE43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0103-3923-3AEE-E602-8730802F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16753-9CAC-BD93-231F-A618B69BD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9A577-8381-3516-BB10-D9C03289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3A9DB-B9AD-A42B-6105-4063548C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AC9EC-AAA6-5095-3BD2-FA0E137F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3CDF-2524-9123-4D38-1A4922E7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05653-B68A-30C4-EFA2-849943ADE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AABEC-87BD-399C-CABF-3B39A192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D1FDE-61CD-C7E8-55D4-49FD6FC2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45E1C-D628-6895-AC1C-7ACF5B4D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A1736-88AA-1F05-B073-8313FFF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81D7F-17BF-9C90-F253-C940C165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156D-5A8D-47BE-E219-734A5758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0FA41-8DCF-8B46-398B-566D719BD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B80FC-5B47-4B4D-A3FD-D70F2902FFB4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4321-13E3-13DD-D085-946821C87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862A-B496-C087-C7DD-06D155322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F2CBB-F015-4873-9CE2-5A10DC47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for a church&#10;&#10;AI-generated content may be incorrect.">
            <a:extLst>
              <a:ext uri="{FF2B5EF4-FFF2-40B4-BE49-F238E27FC236}">
                <a16:creationId xmlns:a16="http://schemas.microsoft.com/office/drawing/2014/main" id="{9C9C8778-D0A1-1C15-B49F-F6449BDD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17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ver of a podcast&#10;&#10;AI-generated content may be incorrect.">
            <a:extLst>
              <a:ext uri="{FF2B5EF4-FFF2-40B4-BE49-F238E27FC236}">
                <a16:creationId xmlns:a16="http://schemas.microsoft.com/office/drawing/2014/main" id="{861BF455-3B31-A2D2-BEA8-94909CBD32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8123B59-60E0-CAA8-F2F9-009A1265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lose-up of a message&#10;&#10;AI-generated content may be incorrect.">
            <a:extLst>
              <a:ext uri="{FF2B5EF4-FFF2-40B4-BE49-F238E27FC236}">
                <a16:creationId xmlns:a16="http://schemas.microsoft.com/office/drawing/2014/main" id="{E5FFB38C-E214-0ED3-DC49-0B136685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walking up a stairway to a grave&#10;&#10;AI-generated content may be incorrect.">
            <a:extLst>
              <a:ext uri="{FF2B5EF4-FFF2-40B4-BE49-F238E27FC236}">
                <a16:creationId xmlns:a16="http://schemas.microsoft.com/office/drawing/2014/main" id="{1B48326B-394D-DD69-837F-62705F15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9AF6B24-A592-A67A-5146-B55E102E3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6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eye chart&#10;&#10;AI-generated content may be incorrect.">
            <a:extLst>
              <a:ext uri="{FF2B5EF4-FFF2-40B4-BE49-F238E27FC236}">
                <a16:creationId xmlns:a16="http://schemas.microsoft.com/office/drawing/2014/main" id="{30EBC12B-30A9-02E1-8510-8E58E3A0F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C6CA8E7-834C-912A-2388-1357099C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holding a book and money&#10;&#10;AI-generated content may be incorrect.">
            <a:extLst>
              <a:ext uri="{FF2B5EF4-FFF2-40B4-BE49-F238E27FC236}">
                <a16:creationId xmlns:a16="http://schemas.microsoft.com/office/drawing/2014/main" id="{9EC05CF6-E085-65D5-4C6A-207A3C70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5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ook with text overlay&#10;&#10;AI-generated content may be incorrect.">
            <a:extLst>
              <a:ext uri="{FF2B5EF4-FFF2-40B4-BE49-F238E27FC236}">
                <a16:creationId xmlns:a16="http://schemas.microsoft.com/office/drawing/2014/main" id="{4C146B2F-6531-1928-AA84-622A4753F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4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</Words>
  <Application>Microsoft Macintosh PowerPoint</Application>
  <PresentationFormat>Widescreen</PresentationFormat>
  <Paragraphs>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Messiah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Templeton, Mark</dc:creator>
  <cp:lastModifiedBy>Flowers, David</cp:lastModifiedBy>
  <cp:revision>12</cp:revision>
  <dcterms:created xsi:type="dcterms:W3CDTF">2025-12-16T14:32:09Z</dcterms:created>
  <dcterms:modified xsi:type="dcterms:W3CDTF">2025-12-18T15:48:42Z</dcterms:modified>
</cp:coreProperties>
</file>